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85" r:id="rId10"/>
    <p:sldId id="264" r:id="rId11"/>
    <p:sldId id="265" r:id="rId12"/>
    <p:sldId id="269" r:id="rId13"/>
    <p:sldId id="266" r:id="rId14"/>
    <p:sldId id="267" r:id="rId15"/>
    <p:sldId id="277" r:id="rId16"/>
    <p:sldId id="270" r:id="rId17"/>
    <p:sldId id="278" r:id="rId18"/>
    <p:sldId id="268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80" r:id="rId27"/>
    <p:sldId id="283" r:id="rId28"/>
    <p:sldId id="282" r:id="rId29"/>
    <p:sldId id="284" r:id="rId30"/>
    <p:sldId id="281" r:id="rId3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0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2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6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3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3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7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5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5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4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22FFC-38A4-4E2C-9EA1-16A97873CA8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905D8-99DE-43AA-ACEC-3B114C250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8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4056"/>
            <a:ext cx="9144000" cy="944432"/>
          </a:xfrm>
        </p:spPr>
        <p:txBody>
          <a:bodyPr/>
          <a:lstStyle/>
          <a:p>
            <a:r>
              <a:rPr lang="en-US" dirty="0" smtClean="0"/>
              <a:t>VVV Reunion 2022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8740" y="1678488"/>
            <a:ext cx="9144000" cy="814191"/>
          </a:xfrm>
        </p:spPr>
        <p:txBody>
          <a:bodyPr>
            <a:normAutofit/>
          </a:bodyPr>
          <a:lstStyle/>
          <a:p>
            <a:r>
              <a:rPr lang="en-US" dirty="0" smtClean="0"/>
              <a:t>July 14,15,16 in Tennessee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17" y="2085583"/>
            <a:ext cx="5661765" cy="45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5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17" y="1102290"/>
            <a:ext cx="7678638" cy="57557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8565" y="100208"/>
            <a:ext cx="76283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Saturday noon found us at a picnic in a pavilion near the Lake.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9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4" y="1"/>
            <a:ext cx="4278147" cy="3206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2" y="1"/>
            <a:ext cx="4244744" cy="318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02" y="3403825"/>
            <a:ext cx="4290675" cy="3216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06" y="3343041"/>
            <a:ext cx="4371766" cy="32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7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95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4893" y="613775"/>
            <a:ext cx="80792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Banquet on Saturday night.</a:t>
            </a:r>
          </a:p>
          <a:p>
            <a:pPr algn="ctr"/>
            <a:r>
              <a:rPr lang="en-US" dirty="0" smtClean="0"/>
              <a:t>The Lord’s Prayer with Bob on Trombone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and Michelle signing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87" y="1851224"/>
            <a:ext cx="7791189" cy="500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7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M-JKLXJVqa69FoNX7Noa-XM1lmRGWWz7HBSqJfNj_osCnTZDlJcWXCGeMHMrMBnrt6GFqy3XrlKkBFlAql8MjVSX9h3QlexpjKjQ0R2Z8uTGIY14tRl5-ikcxgjAh7Jew4JnDN8aqOyCgRZ-2vIges_BQrTRQ=w1250-h93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697" y="906553"/>
            <a:ext cx="7916448" cy="593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84318" y="137786"/>
            <a:ext cx="1954060" cy="768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Nice Buffet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3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5907" y="576197"/>
            <a:ext cx="423379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memorial service</a:t>
            </a:r>
          </a:p>
          <a:p>
            <a:pPr algn="ctr"/>
            <a:r>
              <a:rPr lang="en-US" dirty="0" smtClean="0"/>
              <a:t>By </a:t>
            </a:r>
            <a:r>
              <a:rPr lang="en-US" dirty="0" smtClean="0"/>
              <a:t>Ellen Cummings and Fred Wicker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6" y="1640909"/>
            <a:ext cx="6237961" cy="4678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8" y="1640909"/>
            <a:ext cx="3599667" cy="47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06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2" y="1575858"/>
            <a:ext cx="4815957" cy="3609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38" y="2324206"/>
            <a:ext cx="6048493" cy="453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06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34" y="701458"/>
            <a:ext cx="7797169" cy="58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04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02" y="0"/>
            <a:ext cx="9149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1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55" y="2924045"/>
            <a:ext cx="5069909" cy="3802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1" y="112735"/>
            <a:ext cx="6169577" cy="4624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3742" y="475988"/>
            <a:ext cx="424632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Lodge at the Park was very nice.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53435" y="5536505"/>
            <a:ext cx="4459266" cy="726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 the view from the room was beautiful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9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7" y="338897"/>
            <a:ext cx="5129916" cy="3845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64" y="2555310"/>
            <a:ext cx="5274915" cy="384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85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9525"/>
            <a:ext cx="1006792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2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L9nZEXBkf34fFh3Rm0XWkK8pxVaFU9wXUkqrfH9hiCcI6Qfb2JdAI1ZSxGMoY9eIWvOD_GgsvvwMqO1Ti_LvJ2MJsoCMY9SDp5wLd-ChVu4_w9GoLPvFs3-Gn7Yp0umK2U-N878Z45D0iLTSstc030GMaTJXQ=w1250-h93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02" y="57214"/>
            <a:ext cx="8467595" cy="63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62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69" y="2968668"/>
            <a:ext cx="5751708" cy="3413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6" y="2155822"/>
            <a:ext cx="5195281" cy="38942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4477" y="413359"/>
            <a:ext cx="7302673" cy="1265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Bonita brings the memorabilia and displays it for us.</a:t>
            </a:r>
          </a:p>
          <a:p>
            <a:pPr algn="ctr"/>
            <a:r>
              <a:rPr lang="en-US" dirty="0" smtClean="0"/>
              <a:t>And we sure do appreciate it</a:t>
            </a:r>
            <a:r>
              <a:rPr lang="en-US" dirty="0" smtClean="0"/>
              <a:t>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660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20" y="0"/>
            <a:ext cx="9141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07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29" y="1027134"/>
            <a:ext cx="7046097" cy="5285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19781" y="1966586"/>
            <a:ext cx="2442575" cy="1277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Jordan and Fred</a:t>
            </a:r>
          </a:p>
          <a:p>
            <a:pPr algn="ctr"/>
            <a:r>
              <a:rPr lang="en-US" dirty="0" smtClean="0"/>
              <a:t>Just visiting.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4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8" y="137787"/>
            <a:ext cx="2423786" cy="3231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41" y="206529"/>
            <a:ext cx="4219693" cy="316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94" y="206529"/>
            <a:ext cx="4100387" cy="3075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61" y="3682652"/>
            <a:ext cx="4002251" cy="2999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53" y="3539138"/>
            <a:ext cx="2363114" cy="3149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58" y="3538799"/>
            <a:ext cx="4191783" cy="314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56" y="208163"/>
            <a:ext cx="4315725" cy="3234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76" y="139654"/>
            <a:ext cx="4196219" cy="3145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5" y="3610524"/>
            <a:ext cx="4332427" cy="3247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62" y="3645074"/>
            <a:ext cx="4286335" cy="32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08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9" y="463463"/>
            <a:ext cx="3592835" cy="2693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18" y="112734"/>
            <a:ext cx="3856438" cy="2890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31" y="3532340"/>
            <a:ext cx="4436733" cy="3325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28" y="3407014"/>
            <a:ext cx="4420109" cy="33131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588723"/>
            <a:ext cx="3056351" cy="2414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Brad’s family.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Brad took most of the</a:t>
            </a:r>
          </a:p>
          <a:p>
            <a:pPr algn="ctr"/>
            <a:r>
              <a:rPr lang="en-US" dirty="0" smtClean="0"/>
              <a:t> pictures </a:t>
            </a:r>
            <a:r>
              <a:rPr lang="en-US" dirty="0"/>
              <a:t>.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THANK YOU 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7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6246" y="162838"/>
            <a:ext cx="6125227" cy="1540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After the reunion in Tennessee,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Brad and Randall stopped in Greenville to</a:t>
            </a:r>
          </a:p>
          <a:p>
            <a:pPr algn="ctr"/>
            <a:r>
              <a:rPr lang="en-US" dirty="0" smtClean="0"/>
              <a:t>visit the statue of Will Vawter.</a:t>
            </a:r>
          </a:p>
          <a:p>
            <a:pPr algn="ctr"/>
            <a:r>
              <a:rPr lang="en-US" dirty="0" smtClean="0"/>
              <a:t>Will was a talented artist and he</a:t>
            </a:r>
          </a:p>
          <a:p>
            <a:pPr algn="ctr"/>
            <a:r>
              <a:rPr lang="en-US" dirty="0" smtClean="0"/>
              <a:t>Illustrated most of the books by James Whitcomb Riley.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026" name="Picture 2" descr="May be an image of 2 people and outdo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0" y="2179530"/>
            <a:ext cx="5370976" cy="40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51" y="1853852"/>
            <a:ext cx="3774657" cy="48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55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06" y="1539527"/>
            <a:ext cx="3958867" cy="4573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88" y="2158557"/>
            <a:ext cx="2322794" cy="30473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6662" y="300625"/>
            <a:ext cx="523587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VVV President Bob Vawter called the meeting to order and Cori Smith rang the traditional bell.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86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70" y="100208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54651" y="2016689"/>
            <a:ext cx="3093929" cy="3657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Michael McNary is the new VVV President.</a:t>
            </a:r>
          </a:p>
          <a:p>
            <a:pPr algn="ctr"/>
            <a:r>
              <a:rPr lang="en-US" dirty="0" smtClean="0"/>
              <a:t>Have fun!!.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And a big</a:t>
            </a:r>
          </a:p>
          <a:p>
            <a:pPr algn="ctr"/>
            <a:r>
              <a:rPr lang="en-US" dirty="0" smtClean="0"/>
              <a:t>THANK YOU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To Bob Vawter</a:t>
            </a:r>
          </a:p>
          <a:p>
            <a:pPr algn="ctr"/>
            <a:r>
              <a:rPr lang="en-US" dirty="0" smtClean="0"/>
              <a:t> for his service.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17" y="344814"/>
            <a:ext cx="4734577" cy="63127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29601" y="1628383"/>
            <a:ext cx="335697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Georgene’s</a:t>
            </a:r>
            <a:r>
              <a:rPr lang="en-US" dirty="0" smtClean="0"/>
              <a:t> program on genealogy was very interesting and informative.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8384" y="739036"/>
            <a:ext cx="835485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After lunch there was a caravan tour of the Shiloh National Military Park </a:t>
            </a:r>
          </a:p>
          <a:p>
            <a:pPr algn="ctr"/>
            <a:r>
              <a:rPr lang="en-US" dirty="0" smtClean="0"/>
              <a:t>And the Battlefield.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67" y="1653436"/>
            <a:ext cx="5511452" cy="48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8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2" y="175365"/>
            <a:ext cx="4779306" cy="358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08" y="2352374"/>
            <a:ext cx="6010915" cy="45056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3741" y="688932"/>
            <a:ext cx="4835047" cy="1152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There was a lecture and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58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" y="913379"/>
            <a:ext cx="10571968" cy="594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4581" y="112735"/>
            <a:ext cx="2630466" cy="800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Gun 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7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399936"/>
            <a:ext cx="5334739" cy="39987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5413" y="237995"/>
            <a:ext cx="6275539" cy="688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 then a video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37" y="2239704"/>
            <a:ext cx="6161227" cy="46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01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69" y="212942"/>
            <a:ext cx="4983794" cy="6645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91397" y="939452"/>
            <a:ext cx="3970751" cy="3594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Among the many pictures displayed</a:t>
            </a:r>
          </a:p>
          <a:p>
            <a:pPr algn="ctr"/>
            <a:r>
              <a:rPr lang="en-US" dirty="0" smtClean="0"/>
              <a:t> in the visitor center was</a:t>
            </a:r>
          </a:p>
          <a:p>
            <a:pPr algn="ctr"/>
            <a:r>
              <a:rPr lang="en-US" dirty="0" smtClean="0"/>
              <a:t>Andrew Jackson Vawter</a:t>
            </a:r>
          </a:p>
          <a:p>
            <a:pPr algn="ctr"/>
            <a:r>
              <a:rPr lang="en-US" dirty="0" smtClean="0"/>
              <a:t>The gg grandfather of</a:t>
            </a:r>
          </a:p>
          <a:p>
            <a:pPr algn="ctr"/>
            <a:r>
              <a:rPr lang="en-US" dirty="0" smtClean="0"/>
              <a:t>Bob Vawter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26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15241</TotalTime>
  <Words>239</Words>
  <Application>Microsoft Office PowerPoint</Application>
  <PresentationFormat>Widescreen</PresentationFormat>
  <Paragraphs>49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VVV Reunion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VVV Reunion 2022</dc:title>
  <dc:creator>Patricia-PC</dc:creator>
  <cp:lastModifiedBy>Patricia-PC</cp:lastModifiedBy>
  <cp:revision>39</cp:revision>
  <cp:lastPrinted>2022-08-03T23:20:42Z</cp:lastPrinted>
  <dcterms:created xsi:type="dcterms:W3CDTF">2022-07-17T23:34:13Z</dcterms:created>
  <dcterms:modified xsi:type="dcterms:W3CDTF">2022-09-08T23:53:57Z</dcterms:modified>
</cp:coreProperties>
</file>